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6ED6A84-6409-42B1-B10A-D66D29F9F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A72EEEB8-4321-423C-AE1B-BFF3F58F6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BA4B699-9C3F-425E-808C-7C2EBE37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1A4946F-E264-4450-8EB0-C6CB94E8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57C72F9-8AEA-40C8-9FDD-7D9E22B3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4148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916CA5C-5484-4702-B858-33144A3D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8C01A6D5-665C-4359-B328-1D808AA16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BE6AA19-FC28-41AE-9BE3-ECD22E3B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33558E8-2DE9-4CBB-8519-84632ED4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607377D5-F049-4C99-B473-CAEA6562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8655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xmlns="" id="{48E3C635-C38E-43F9-88B5-9967E12BE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9A3A8B1D-D630-4E0B-82DA-BE24A0C6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3737DE4-D0E1-4078-88EA-56CB3C0B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2A35F3B9-FE8D-497D-AFA8-7FE48E13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2BD0BDB-A09A-4360-B2AB-D9A7774E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705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66F8153-975E-4831-9665-FA963B0C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B8DBAAB-1E4C-4614-AF09-C9D8F193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37AC2BB-AE6D-4401-AC37-1AC979A7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BF31AFA2-218A-4413-9E06-DA8A9FDF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E6C5D05C-ABB9-400D-A417-D9FE5DF6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340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0709E97-0E88-427B-A077-82E4A8A0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AC8360F8-8BF8-42D6-B925-EE13B7FD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F88CF4C-B9A5-49A2-9070-33CD0EA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6C935545-0934-4696-90E3-71B665AD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AE41972-D0B8-4348-BC64-AEBA8E3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7270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15CD9A19-F13C-46D2-8080-E50D89DB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27B5999-C408-44A9-9176-7B8292ABD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32BEBAD6-9D60-49F7-A6D1-B12CEE7A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F1EAF195-F6D5-42DC-ACB8-B2BF5C0A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6C7BD33C-4EE1-4A25-85F5-752E9FFC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216BF0C1-F1E8-4A86-A3CD-5F7F6E42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7265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2462636C-332F-4278-820E-78E86CA7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24BEE3CA-2FB6-4DDE-AE63-7C447836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9BD69AC8-DF47-428E-A80A-0FC554733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xmlns="" id="{F77088BB-859F-4418-80E0-C1A8A422E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xmlns="" id="{2547FA0B-168E-468A-94F1-02F5C7EFF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DC93AE73-A8FE-4FA1-82F7-0AFBB7D1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88D86087-4BC8-45AC-BF38-0981E72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D6972D8D-D83B-47F9-8CA4-E2453177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7333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D27E065B-F490-4E68-B122-C1263C0B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42DFC61E-B398-4E29-9407-C8881B0D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30F6AC95-692C-4412-9A76-B2E757D9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5F0EE696-2594-4840-BC8D-24D9428B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2279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xmlns="" id="{0BFB7724-119F-4927-B751-7F15A9D7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xmlns="" id="{322CD457-5E19-4B6E-8952-913026CB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xmlns="" id="{071888E0-1763-40BD-8134-476D1AAF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224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1A5CBBF4-8ED3-464B-9122-B00CD78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288F6D3-EE54-4AF6-B37A-503C3600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BE9D4383-69FF-49D0-8EB4-AC290A503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D63166BE-9B3A-4380-991D-CA08FD7F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E16A73F4-C39C-4494-B77D-DF4779F6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3EAA7E5A-1B44-4CE7-B424-8A4834F5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6898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093DAE5-1FF1-4A70-A3DF-6DC44FB8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xmlns="" id="{8795FB57-F742-43D7-8A49-12FFDA1BA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4D6E993E-B835-4FAA-B3FD-F45A276D6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66E5A509-A1BB-46B6-9604-11BD9E4F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9C984562-0835-4D4B-A094-1E8B29CB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886A9469-57B6-4264-B00A-FEF1C8FF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768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xmlns="" id="{408587F7-9F3F-4B9D-A8BD-8C1F529C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4707F80B-0455-44B7-B13C-92C24082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B0D1DDAD-1C1D-4958-84F9-09141640C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6734-B5F9-4309-80AC-933957B6F604}" type="datetimeFigureOut">
              <a:rPr lang="ro-RO" smtClean="0"/>
              <a:pPr/>
              <a:t>24.02.2022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9EB33EFB-3903-409B-BED4-7258FA22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F50335B-B1A6-4089-93E4-E685AD9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4C53-3D7A-4B0E-999C-13CA15C8D87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2193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historia.ro/sectiune/general/articol/tangram-succes-colosal-in-europa-si-america-inceputului-de-secol-xi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C68F554-7AD6-4EF1-89C8-24F98280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937" y="692727"/>
            <a:ext cx="4891953" cy="533659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TANGRAM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”PUZZLE CHINEZESC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”PĂTRATUL MAGIC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ro-R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200" dirty="0" err="1">
                <a:latin typeface="Times New Roman" pitchFamily="18" charset="0"/>
                <a:cs typeface="Times New Roman" pitchFamily="18" charset="0"/>
                <a:hlinkClick r:id="rId2"/>
              </a:rPr>
              <a:t>Tangram</a:t>
            </a:r>
            <a:r>
              <a:rPr lang="ro-RO" sz="1200" dirty="0">
                <a:latin typeface="Times New Roman" pitchFamily="18" charset="0"/>
                <a:cs typeface="Times New Roman" pitchFamily="18" charset="0"/>
                <a:hlinkClick r:id="rId2"/>
              </a:rPr>
              <a:t>, succes colosal în Europa </a:t>
            </a:r>
            <a:r>
              <a:rPr lang="ro-RO" sz="1200" dirty="0" err="1">
                <a:latin typeface="Times New Roman" pitchFamily="18" charset="0"/>
                <a:cs typeface="Times New Roman" pitchFamily="18" charset="0"/>
                <a:hlinkClick r:id="rId2"/>
              </a:rPr>
              <a:t>şi</a:t>
            </a:r>
            <a:r>
              <a:rPr lang="ro-RO" sz="1200" dirty="0">
                <a:latin typeface="Times New Roman" pitchFamily="18" charset="0"/>
                <a:cs typeface="Times New Roman" pitchFamily="18" charset="0"/>
                <a:hlinkClick r:id="rId2"/>
              </a:rPr>
              <a:t> America începutului de secol XIX (historia.ro)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efiniția tangram: Sinonime, antonime şi pronunţie">
            <a:extLst>
              <a:ext uri="{FF2B5EF4-FFF2-40B4-BE49-F238E27FC236}">
                <a16:creationId xmlns:a16="http://schemas.microsoft.com/office/drawing/2014/main" xmlns="" id="{CECE6811-B9C6-4E17-BC02-BBCDE033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" y="971549"/>
            <a:ext cx="5006253" cy="5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39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52509" y="360218"/>
            <a:ext cx="35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SOLUŢII</a:t>
            </a:r>
            <a:endParaRPr lang="en-US" sz="3600" b="1" dirty="0"/>
          </a:p>
        </p:txBody>
      </p:sp>
      <p:pic>
        <p:nvPicPr>
          <p:cNvPr id="10" name="Picture 9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885" y="1427019"/>
            <a:ext cx="7679115" cy="5430982"/>
          </a:xfrm>
          <a:prstGeom prst="rect">
            <a:avLst/>
          </a:prstGeom>
        </p:spPr>
      </p:pic>
      <p:pic>
        <p:nvPicPr>
          <p:cNvPr id="9" name="Picture 8" descr="0001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422"/>
            <a:ext cx="6234545" cy="4414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E0958D6A-60B1-4AA0-9CE9-4B63A5D1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2" y="814243"/>
            <a:ext cx="4839565" cy="3605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Se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zice că în urmă cu mulţi ani, în timpuri aproape imemoriale, trăia în China un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om pe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al cărui singur bun de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preţ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era o bucată frumoasă de ceramică. 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7d7cbebae187b04b13e79df052d2bb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37" y="504020"/>
            <a:ext cx="4225272" cy="626299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0DD71B6C-B496-4556-BFF2-66EAF6B81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415" t="18032" r="17415" b="16966"/>
          <a:stretch/>
        </p:blipFill>
        <p:spPr>
          <a:xfrm rot="20694143">
            <a:off x="3208860" y="2997647"/>
            <a:ext cx="750372" cy="7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00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B65FF21-2112-4AAA-8F9F-10E72D5DA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713"/>
            <a:ext cx="5876925" cy="5048250"/>
          </a:xfrm>
        </p:spPr>
        <p:txBody>
          <a:bodyPr/>
          <a:lstStyle/>
          <a:p>
            <a:pPr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	Vrând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să o arate împăratului, Tan a pornit la drum, dar, din nefericire, s-a împiedicat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iar bucata de ceramică s-a spart în şapte forme geometrice: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8" name="Picture 6" descr="Set creativ - Tangram">
            <a:extLst>
              <a:ext uri="{FF2B5EF4-FFF2-40B4-BE49-F238E27FC236}">
                <a16:creationId xmlns:a16="http://schemas.microsoft.com/office/drawing/2014/main" xmlns="" id="{6DEB3869-6EDD-4DDD-B891-B49EA5C4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428" y="1454727"/>
            <a:ext cx="4765963" cy="47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8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angram Butterfly | Tangram activities, Tangram patterns, Tangram printable">
            <a:extLst>
              <a:ext uri="{FF2B5EF4-FFF2-40B4-BE49-F238E27FC236}">
                <a16:creationId xmlns:a16="http://schemas.microsoft.com/office/drawing/2014/main" xmlns="" id="{C96CFC5B-42CD-4466-983E-EC1948B1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2102">
            <a:off x="4380976" y="3638129"/>
            <a:ext cx="2787749" cy="27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4C3A4969-3215-469E-9B90-C3EC6426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748506"/>
            <a:ext cx="9535392" cy="2410330"/>
          </a:xfrm>
        </p:spPr>
        <p:txBody>
          <a:bodyPr/>
          <a:lstStyle/>
          <a:p>
            <a:pPr algn="just"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	Încercând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din răsputeri să le reaşeze în forma iniţială, Tan era urmărit de ghinion, de vreme ce-i ieşea ba un </a:t>
            </a: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fluture,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ba o pasăre, ba o femeie care dansa.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Tangram - Formă dansatoare și soluție | Jocuri puzzle">
            <a:extLst>
              <a:ext uri="{FF2B5EF4-FFF2-40B4-BE49-F238E27FC236}">
                <a16:creationId xmlns:a16="http://schemas.microsoft.com/office/drawing/2014/main" xmlns="" id="{A30B436F-DD1B-4BC1-B5EA-C054EEC0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312" y="2582574"/>
            <a:ext cx="3471862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454C541-E167-49BA-9715-7DFBFBB01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082" r="2954" b="16682"/>
          <a:stretch/>
        </p:blipFill>
        <p:spPr>
          <a:xfrm>
            <a:off x="774541" y="2598769"/>
            <a:ext cx="2453568" cy="29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74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2D412EE7-51D1-4D7B-BF86-D1BCC90B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5" y="635865"/>
            <a:ext cx="5264728" cy="4892098"/>
          </a:xfrm>
        </p:spPr>
        <p:txBody>
          <a:bodyPr/>
          <a:lstStyle/>
          <a:p>
            <a:pPr algn="just"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	Uimit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peste măsură de descoperirea sa, Tan a ajuns în cele din urmă să i-o prezinte împăratului sub formă de joc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o-RO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263525"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i aşa s-a </a:t>
            </a: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născut  puzzle-ul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numit </a:t>
            </a:r>
            <a:r>
              <a:rPr lang="ro-RO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Tangram.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4" name="Picture 3" descr="3089b2a1072d8b477fa44000c15ff6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223980"/>
            <a:ext cx="4655128" cy="6206837"/>
          </a:xfrm>
          <a:prstGeom prst="rect">
            <a:avLst/>
          </a:prstGeom>
        </p:spPr>
      </p:pic>
      <p:pic>
        <p:nvPicPr>
          <p:cNvPr id="5" name="Picture 6" descr="Set creativ - Tangram">
            <a:extLst>
              <a:ext uri="{FF2B5EF4-FFF2-40B4-BE49-F238E27FC236}">
                <a16:creationId xmlns:a16="http://schemas.microsoft.com/office/drawing/2014/main" xmlns="" id="{6DEB3869-6EDD-4DDD-B891-B49EA5C4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67054">
            <a:off x="2045213" y="4157775"/>
            <a:ext cx="495485" cy="5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72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4D0AE2D9-7B40-49DC-A760-1B35F984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38" y="596900"/>
            <a:ext cx="6715124" cy="56896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Tangram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e cunoscut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sub numele de „puzzle chinezesc” sau „pătratul magic”.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o-RO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El consistă dintr-un pătrat, alcătuit la rândul său din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şapte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figuri geometrice: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două triunghiuri drepte mai mari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triunghi drept de mărime medie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două triunghiuri drepte mai mici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un pătrat 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un paralelogram</a:t>
            </a: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Fiecare piesă se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numeşte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ro-RO" dirty="0"/>
          </a:p>
        </p:txBody>
      </p:sp>
      <p:pic>
        <p:nvPicPr>
          <p:cNvPr id="6146" name="Picture 2" descr="Definiția tangram: Sinonime, antonime şi pronunţie">
            <a:extLst>
              <a:ext uri="{FF2B5EF4-FFF2-40B4-BE49-F238E27FC236}">
                <a16:creationId xmlns:a16="http://schemas.microsoft.com/office/drawing/2014/main" xmlns="" id="{CECE6811-B9C6-4E17-BC02-BBCDE033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8" y="9715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46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65A7C22-DBD5-4524-A9BC-48036B69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789"/>
            <a:ext cx="4062413" cy="21019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		Figurile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geometrice trebuie astfel aşezate încât să alcătuiască forme/contururi date.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7174" name="Picture 6" descr="Piese de puzzle autocolant de perete - TenStickers">
            <a:extLst>
              <a:ext uri="{FF2B5EF4-FFF2-40B4-BE49-F238E27FC236}">
                <a16:creationId xmlns:a16="http://schemas.microsoft.com/office/drawing/2014/main" xmlns="" id="{EB08E2EA-A701-4F85-9CAA-5852CE96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143" y="3899190"/>
            <a:ext cx="2238374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96692" y="4668981"/>
            <a:ext cx="6456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o-RO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În vreme ce la un puzzle normal piesele pot fi aşezate într-un singur fel, în cazul tangramului </a:t>
            </a:r>
            <a:r>
              <a:rPr lang="ro-RO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ro-RO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spune că </a:t>
            </a:r>
            <a:r>
              <a:rPr lang="ro-RO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există mai </a:t>
            </a:r>
            <a:r>
              <a:rPr lang="ro-RO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mult de 6.500 de forme posibile...).</a:t>
            </a:r>
            <a:endParaRPr lang="ro-RO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humbs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80" y="1"/>
            <a:ext cx="4516582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90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abla magnetica din lemn cu cifre, litere, Tangram">
            <a:extLst>
              <a:ext uri="{FF2B5EF4-FFF2-40B4-BE49-F238E27FC236}">
                <a16:creationId xmlns:a16="http://schemas.microsoft.com/office/drawing/2014/main" xmlns="" id="{38F6F50E-94AF-43F1-9D07-5481CC2B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003157"/>
            <a:ext cx="4636943" cy="46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AC9CC478-FE3D-4657-A563-288707CF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00051"/>
            <a:ext cx="5486401" cy="58760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ro-RO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o-RO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alcătuirea unei forme, toate cele şapte piese trebuie folosite</a:t>
            </a:r>
            <a:r>
              <a:rPr lang="ro-RO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o-RO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o-RO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le trebuie să fie la orizontală, să se atingă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o-RO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să nu se suprapună.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44123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ro-RO" dirty="0" smtClean="0"/>
              <a:t>C</a:t>
            </a:r>
            <a:r>
              <a:rPr lang="ro-RO" b="1" dirty="0" smtClean="0"/>
              <a:t>ÂINELE</a:t>
            </a:r>
            <a:endParaRPr lang="en-US" b="1" dirty="0"/>
          </a:p>
        </p:txBody>
      </p:sp>
      <p:pic>
        <p:nvPicPr>
          <p:cNvPr id="5" name="Picture 4" descr="437-tangram-dog-shape-puzzle-game_page-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95" y="1371600"/>
            <a:ext cx="6690605" cy="5486400"/>
          </a:xfrm>
          <a:prstGeom prst="rect">
            <a:avLst/>
          </a:prstGeom>
        </p:spPr>
      </p:pic>
      <p:pic>
        <p:nvPicPr>
          <p:cNvPr id="4" name="Content Placeholder 3" descr="500-tangram-dog-shape-puzzle-gam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595" y="2105891"/>
            <a:ext cx="5829385" cy="44888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119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CÂINELE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Ana.Ihorov</dc:creator>
  <cp:lastModifiedBy>Dana</cp:lastModifiedBy>
  <cp:revision>17</cp:revision>
  <dcterms:created xsi:type="dcterms:W3CDTF">2021-05-08T14:44:46Z</dcterms:created>
  <dcterms:modified xsi:type="dcterms:W3CDTF">2022-02-24T16:13:53Z</dcterms:modified>
</cp:coreProperties>
</file>